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7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7559675" cy="10691813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8" y="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>
            <a:lvl1pPr eaLnBrk="1" fontAlgn="auto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Microsoft YaHei" pitchFamily="2"/>
                <a:cs typeface="Mangal" pitchFamily="2"/>
              </a:defRPr>
            </a:lvl1pPr>
          </a:lstStyle>
          <a:p>
            <a:pPr>
              <a:defRPr sz="1400"/>
            </a:pPr>
            <a:endParaRPr lang="pl-PL"/>
          </a:p>
        </p:txBody>
      </p:sp>
      <p:sp>
        <p:nvSpPr>
          <p:cNvPr id="3" name="Symbol zastępczy daty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>
            <a:lvl1pPr algn="r" eaLnBrk="1" fontAlgn="auto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Microsoft YaHei" pitchFamily="2"/>
                <a:cs typeface="Mangal" pitchFamily="2"/>
              </a:defRPr>
            </a:lvl1pPr>
          </a:lstStyle>
          <a:p>
            <a:pPr>
              <a:defRPr sz="1400"/>
            </a:pPr>
            <a:endParaRPr lang="pl-PL"/>
          </a:p>
        </p:txBody>
      </p:sp>
      <p:sp>
        <p:nvSpPr>
          <p:cNvPr id="4" name="Symbol zastępczy stopki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>
            <a:lvl1pPr eaLnBrk="1" fontAlgn="auto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Microsoft YaHei" pitchFamily="2"/>
                <a:cs typeface="Mangal" pitchFamily="2"/>
              </a:defRPr>
            </a:lvl1pPr>
          </a:lstStyle>
          <a:p>
            <a:pPr>
              <a:defRPr sz="1400"/>
            </a:pPr>
            <a:endParaRPr lang="pl-PL"/>
          </a:p>
        </p:txBody>
      </p:sp>
      <p:sp>
        <p:nvSpPr>
          <p:cNvPr id="5" name="Symbol zastępczy numeru slajdu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numCol="1" anchor="b" anchorCtr="0" compatLnSpc="1">
            <a:prstTxWarp prst="textNoShape">
              <a:avLst/>
            </a:prstTxWarp>
            <a:noAutofit/>
          </a:bodyPr>
          <a:lstStyle>
            <a:lvl1pPr algn="r" eaLnBrk="1">
              <a:defRPr sz="1400" smtClean="0">
                <a:latin typeface="Liberation Sans"/>
                <a:ea typeface="Microsoft YaHei" pitchFamily="34" charset="-122"/>
                <a:cs typeface="Mangal" pitchFamily="18" charset="0"/>
              </a:defRPr>
            </a:lvl1pPr>
          </a:lstStyle>
          <a:p>
            <a:pPr>
              <a:defRPr/>
            </a:pPr>
            <a:fld id="{7755006A-5D43-4C92-B56E-5D8D9B55DE7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7138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ymbol zastępczy obrazu slajdu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endParaRPr lang="pl-PL" noProof="0"/>
          </a:p>
        </p:txBody>
      </p:sp>
      <p:sp>
        <p:nvSpPr>
          <p:cNvPr id="4" name="Symbol zastępczy nagłówka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pl-PL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ymbol zastępczy daty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pl-PL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stopki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pl-PL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ymbol zastępczy numeru slajdu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r" eaLnBrk="1">
              <a:defRPr sz="1400" smtClean="0">
                <a:latin typeface="Liberation Serif"/>
                <a:ea typeface="Segoe UI" pitchFamily="34" charset="0"/>
                <a:cs typeface="Tahoma" pitchFamily="34" charset="0"/>
              </a:defRPr>
            </a:lvl1pPr>
          </a:lstStyle>
          <a:p>
            <a:pPr>
              <a:defRPr/>
            </a:pPr>
            <a:fld id="{C36522B5-8098-4163-8D88-DB8E044E826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6169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30000"/>
      </a:spcBef>
      <a:spcAft>
        <a:spcPct val="0"/>
      </a:spcAft>
      <a:defRPr lang="pl-PL" sz="2000" kern="1200">
        <a:solidFill>
          <a:schemeClr val="tx1"/>
        </a:solidFill>
        <a:highlight>
          <a:scrgbClr r="0" g="0" b="0">
            <a:alpha val="0"/>
          </a:scrgbClr>
        </a:highlight>
        <a:latin typeface="Liberation Sans" pitchFamily="18"/>
        <a:ea typeface="Microsoft YaHei" pitchFamily="2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A7AD3F-144F-4FB5-AD9E-B4E88D95D22F}" type="slidenum">
              <a:rPr lang="pl-PL"/>
              <a:pPr/>
              <a:t>1</a:t>
            </a:fld>
            <a:endParaRPr lang="pl-PL"/>
          </a:p>
        </p:txBody>
      </p:sp>
      <p:sp>
        <p:nvSpPr>
          <p:cNvPr id="18435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27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DC115A-64EA-41CC-813D-40EC1835B1DB}" type="slidenum">
              <a:rPr lang="pl-PL"/>
              <a:pPr/>
              <a:t>10</a:t>
            </a:fld>
            <a:endParaRPr lang="pl-PL"/>
          </a:p>
        </p:txBody>
      </p:sp>
      <p:sp>
        <p:nvSpPr>
          <p:cNvPr id="27651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54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AFAF1E6-A01B-416A-901D-F855E97056B0}" type="slidenum">
              <a:rPr lang="pl-PL"/>
              <a:pPr/>
              <a:t>11</a:t>
            </a:fld>
            <a:endParaRPr lang="pl-PL"/>
          </a:p>
        </p:txBody>
      </p:sp>
      <p:sp>
        <p:nvSpPr>
          <p:cNvPr id="28675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380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BFF3B5-1579-40CB-86ED-BC26054B7F76}" type="slidenum">
              <a:rPr lang="pl-PL"/>
              <a:pPr/>
              <a:t>12</a:t>
            </a:fld>
            <a:endParaRPr lang="pl-PL"/>
          </a:p>
        </p:txBody>
      </p:sp>
      <p:sp>
        <p:nvSpPr>
          <p:cNvPr id="29699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52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0BEC25C-835F-4A54-A198-E9BD729740D1}" type="slidenum">
              <a:rPr lang="pl-PL"/>
              <a:pPr/>
              <a:t>13</a:t>
            </a:fld>
            <a:endParaRPr lang="pl-PL"/>
          </a:p>
        </p:txBody>
      </p:sp>
      <p:sp>
        <p:nvSpPr>
          <p:cNvPr id="30723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46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C49868A-D19E-4999-816B-7F3CCB98213E}" type="slidenum">
              <a:rPr lang="pl-PL"/>
              <a:pPr/>
              <a:t>14</a:t>
            </a:fld>
            <a:endParaRPr lang="pl-PL"/>
          </a:p>
        </p:txBody>
      </p:sp>
      <p:sp>
        <p:nvSpPr>
          <p:cNvPr id="31747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593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57213F2-6732-43D6-8C1A-BF9B97FEC9DE}" type="slidenum">
              <a:rPr lang="pl-PL"/>
              <a:pPr/>
              <a:t>15</a:t>
            </a:fld>
            <a:endParaRPr lang="pl-PL"/>
          </a:p>
        </p:txBody>
      </p:sp>
      <p:sp>
        <p:nvSpPr>
          <p:cNvPr id="32771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752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9A62A9-23F1-4C56-B7B8-6DD68B6A7A88}" type="slidenum">
              <a:rPr lang="pl-PL"/>
              <a:pPr/>
              <a:t>2</a:t>
            </a:fld>
            <a:endParaRPr lang="pl-PL"/>
          </a:p>
        </p:txBody>
      </p:sp>
      <p:sp>
        <p:nvSpPr>
          <p:cNvPr id="19459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568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9EBC30-E4C0-47A7-878C-96FA92FB5FFC}" type="slidenum">
              <a:rPr lang="pl-PL"/>
              <a:pPr/>
              <a:t>3</a:t>
            </a:fld>
            <a:endParaRPr lang="pl-PL"/>
          </a:p>
        </p:txBody>
      </p:sp>
      <p:sp>
        <p:nvSpPr>
          <p:cNvPr id="20483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216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89F37D-6720-45F5-8283-07CE260933E6}" type="slidenum">
              <a:rPr lang="pl-PL"/>
              <a:pPr/>
              <a:t>4</a:t>
            </a:fld>
            <a:endParaRPr lang="pl-PL"/>
          </a:p>
        </p:txBody>
      </p:sp>
      <p:sp>
        <p:nvSpPr>
          <p:cNvPr id="21507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27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CD36A9-6CD4-44EA-99DE-432551C93548}" type="slidenum">
              <a:rPr lang="pl-PL"/>
              <a:pPr/>
              <a:t>5</a:t>
            </a:fld>
            <a:endParaRPr lang="pl-PL"/>
          </a:p>
        </p:txBody>
      </p:sp>
      <p:sp>
        <p:nvSpPr>
          <p:cNvPr id="22531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17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F9539D-91C6-40FB-B552-87CDD98B051A}" type="slidenum">
              <a:rPr lang="pl-PL"/>
              <a:pPr/>
              <a:t>6</a:t>
            </a:fld>
            <a:endParaRPr lang="pl-PL"/>
          </a:p>
        </p:txBody>
      </p:sp>
      <p:sp>
        <p:nvSpPr>
          <p:cNvPr id="23555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7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8FC134-136C-482A-9FB3-EE1A8FAD3057}" type="slidenum">
              <a:rPr lang="pl-PL"/>
              <a:pPr/>
              <a:t>7</a:t>
            </a:fld>
            <a:endParaRPr lang="pl-PL"/>
          </a:p>
        </p:txBody>
      </p:sp>
      <p:sp>
        <p:nvSpPr>
          <p:cNvPr id="24579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58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AAE241-DA31-461D-8969-BAAD3086029F}" type="slidenum">
              <a:rPr lang="pl-PL"/>
              <a:pPr/>
              <a:t>8</a:t>
            </a:fld>
            <a:endParaRPr lang="pl-PL"/>
          </a:p>
        </p:txBody>
      </p:sp>
      <p:sp>
        <p:nvSpPr>
          <p:cNvPr id="25603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441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ymbol zastępczy numeru slajdu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306FEF-F0EC-48EE-90F9-A3AB472755F7}" type="slidenum">
              <a:rPr lang="pl-PL"/>
              <a:pPr/>
              <a:t>9</a:t>
            </a:fld>
            <a:endParaRPr lang="pl-PL"/>
          </a:p>
        </p:txBody>
      </p:sp>
      <p:sp>
        <p:nvSpPr>
          <p:cNvPr id="26627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3" name="Symbol zastępczy notatek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338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64DBF-3755-4A84-AF59-CB9209E67AF1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208EC-CE3D-462F-A434-6E6CDDD9C5F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3B5E6-8EB3-413D-A0D0-B23376BB1647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73260-CE54-4AF3-8FC3-CDCE7C01E6D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BE1F4-79D8-4802-92CE-8F76A2B638D0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E2746-8884-46C8-BFA7-839F0B389C0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98EC5-A1E7-4B3D-AF1A-3AD6C1FA4358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D7E69-BDCB-4DE4-A296-013F1BE787F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6275B-A518-4110-843A-C2ED99F77C10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77647-1982-47B1-839F-CFD8AE1B898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DAE69-538D-4771-BCA6-3E262CBA6D5C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6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F887D-0B2C-4E49-83E3-98FE89651BC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03D14-5B3F-4458-BF92-088DA8579EE6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8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6404E-78CD-4E5A-969B-96DA997979F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B244E-E2BC-4E1A-8B28-80A80AF29B63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4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9CD62-17D4-413F-B750-8115EA6FC1B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2F7AB-B163-429C-A58A-AEF1A206EEE8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3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6E49A-B899-4611-89A7-C5C76E8FAE1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8A737-B9EC-4150-A63C-D11D3C0951D9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6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63F44-4268-4304-AC04-1C869CDF887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3"/>
          <p:cNvSpPr txBox="1"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86FB4-783D-477F-B50E-58AB4E16CB3C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6" name="Symbol zastępczy stopki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ymbol zastępczy numeru slajdu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3E266-9D4D-46F5-9C87-24D7C5E5414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>
            <a:noAutofit/>
          </a:bodyPr>
          <a:lstStyle/>
          <a:p>
            <a:pPr lvl="0"/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lvl="0"/>
            <a:r>
              <a:rPr lang="pl-PL"/>
              <a:t>Kliknij, aby edytować format tekstu konspektu</a:t>
            </a:r>
          </a:p>
          <a:p>
            <a:pPr lvl="1"/>
            <a:r>
              <a:rPr lang="pl-PL"/>
              <a:t>Drugi poziom konspektu</a:t>
            </a:r>
          </a:p>
          <a:p>
            <a:pPr lvl="2"/>
            <a:r>
              <a:rPr lang="pl-PL"/>
              <a:t>Trzeci poziom konspektu</a:t>
            </a:r>
          </a:p>
          <a:p>
            <a:pPr lvl="3"/>
            <a:r>
              <a:rPr lang="pl-PL"/>
              <a:t>Czwarty poziom konspektu</a:t>
            </a:r>
          </a:p>
          <a:p>
            <a:pPr lvl="4"/>
            <a:r>
              <a:rPr lang="pl-PL"/>
              <a:t>Piąty poziom konspektu</a:t>
            </a:r>
          </a:p>
          <a:p>
            <a:pPr lvl="5"/>
            <a:r>
              <a:rPr lang="pl-PL"/>
              <a:t>Szósty poziom konspektu</a:t>
            </a:r>
          </a:p>
          <a:p>
            <a:pPr lvl="0"/>
            <a:r>
              <a:rPr lang="pl-PL"/>
              <a:t>Siódmy poziom konspektuKliknij,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marL="0" marR="0" lvl="0" indent="0"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pl-PL" sz="1200" b="0" i="0" u="none" strike="noStrike" kern="1200" cap="none" spc="0" baseline="0">
                <a:solidFill>
                  <a:srgbClr val="8B8B8B"/>
                </a:solidFill>
                <a:latin typeface="Calibri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fld id="{D0941381-C450-4115-85E1-AA7C035DD541}" type="datetime1">
              <a:rPr lang="pl-PL"/>
              <a:pPr>
                <a:defRPr/>
              </a:pPr>
              <a:t>2016-11-17</a:t>
            </a:fld>
            <a:endParaRPr/>
          </a:p>
        </p:txBody>
      </p:sp>
      <p:sp>
        <p:nvSpPr>
          <p:cNvPr id="5" name="Symbol zastępczy stopki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pl-PL" sz="2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ymbol zastępczy numeru slajdu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1200" smtClean="0">
                <a:solidFill>
                  <a:srgbClr val="8B8B8B"/>
                </a:solidFill>
                <a:ea typeface="Segoe UI" pitchFamily="34" charset="0"/>
                <a:cs typeface="Tahoma" pitchFamily="34" charset="0"/>
              </a:defRPr>
            </a:lvl1pPr>
          </a:lstStyle>
          <a:p>
            <a:pPr>
              <a:defRPr/>
            </a:pPr>
            <a:fld id="{D2A120EB-8D81-445C-8B09-A54101CB8AF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pl-PL" sz="44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5pPr>
      <a:lvl6pPr marL="4572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6pPr>
      <a:lvl7pPr marL="9144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7pPr>
      <a:lvl8pPr marL="13716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8pPr>
      <a:lvl9pPr marL="1828800" algn="ctr" rtl="0" eaLnBrk="0" fontAlgn="base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" pitchFamily="34" charset="0"/>
          <a:ea typeface="Microsoft YaHei" pitchFamily="34" charset="-122"/>
          <a:cs typeface="Mangal" pitchFamily="18" charset="0"/>
        </a:defRPr>
      </a:lvl9pPr>
    </p:titleStyle>
    <p:bodyStyle>
      <a:lvl1pPr algn="l" rtl="0" eaLnBrk="0" fontAlgn="base" hangingPunct="0">
        <a:spcBef>
          <a:spcPts val="1413"/>
        </a:spcBef>
        <a:spcAft>
          <a:spcPct val="0"/>
        </a:spcAft>
        <a:buSzPct val="45000"/>
        <a:buFont typeface="StarSymbol"/>
        <a:buChar char="●"/>
        <a:defRPr lang="pl-PL" sz="32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1pPr>
      <a:lvl2pPr lvl="1" algn="l" rtl="0" eaLnBrk="0" fontAlgn="base" hangingPunct="0">
        <a:spcBef>
          <a:spcPts val="1413"/>
        </a:spcBef>
        <a:spcAft>
          <a:spcPct val="0"/>
        </a:spcAft>
        <a:buSzPct val="75000"/>
        <a:buFont typeface="StarSymbol"/>
        <a:buChar char="–"/>
        <a:defRPr lang="pl-PL" sz="32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2pPr>
      <a:lvl3pPr lvl="2" algn="l" rtl="0" eaLnBrk="0" fontAlgn="base" hangingPunct="0">
        <a:spcBef>
          <a:spcPts val="1413"/>
        </a:spcBef>
        <a:spcAft>
          <a:spcPct val="0"/>
        </a:spcAft>
        <a:buSzPct val="45000"/>
        <a:buFont typeface="StarSymbol"/>
        <a:buChar char="●"/>
        <a:defRPr lang="pl-PL" sz="32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3pPr>
      <a:lvl4pPr lvl="3" algn="l" rtl="0" eaLnBrk="0" fontAlgn="base" hangingPunct="0">
        <a:spcBef>
          <a:spcPts val="1413"/>
        </a:spcBef>
        <a:spcAft>
          <a:spcPct val="0"/>
        </a:spcAft>
        <a:buSzPct val="75000"/>
        <a:buFont typeface="StarSymbol"/>
        <a:buChar char="–"/>
        <a:defRPr lang="pl-PL" sz="32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4pPr>
      <a:lvl5pPr lvl="4" algn="l" rtl="0" eaLnBrk="0" fontAlgn="base" hangingPunct="0">
        <a:spcBef>
          <a:spcPts val="1413"/>
        </a:spcBef>
        <a:spcAft>
          <a:spcPct val="0"/>
        </a:spcAft>
        <a:buSzPct val="45000"/>
        <a:buFont typeface="StarSymbol"/>
        <a:buChar char="●"/>
        <a:defRPr lang="pl-PL" sz="3200" kern="120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5pPr>
      <a:lvl6pPr marL="0" marR="0" lvl="5" indent="0" algn="l" rtl="0" hangingPunct="1">
        <a:lnSpc>
          <a:spcPct val="100000"/>
        </a:lnSpc>
        <a:spcBef>
          <a:spcPts val="1417"/>
        </a:spcBef>
        <a:spcAft>
          <a:spcPts val="0"/>
        </a:spcAft>
        <a:buSzPct val="45000"/>
        <a:buFont typeface="StarSymbol"/>
        <a:buChar char="●"/>
        <a:tabLst/>
        <a:defRPr lang="pl-PL" sz="3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6pPr>
      <a:lvl7pPr marL="0" marR="0" lvl="0" indent="0" algn="l" rtl="0" hangingPunct="1">
        <a:lnSpc>
          <a:spcPct val="100000"/>
        </a:lnSpc>
        <a:spcBef>
          <a:spcPts val="641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pl-PL" sz="3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7pPr>
      <a:lvl8pPr marL="0" marR="0" lvl="1" indent="0" algn="l" rtl="0" hangingPunct="1">
        <a:lnSpc>
          <a:spcPct val="100000"/>
        </a:lnSpc>
        <a:spcBef>
          <a:spcPts val="561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–"/>
        <a:tabLst/>
        <a:defRPr lang="pl-PL" sz="28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8pPr>
      <a:lvl9pPr marL="0" marR="0" lvl="2" indent="0" algn="l" rtl="0" hangingPunct="1">
        <a:lnSpc>
          <a:spcPct val="100000"/>
        </a:lnSpc>
        <a:spcBef>
          <a:spcPts val="479"/>
        </a:spcBef>
        <a:spcAft>
          <a:spcPts val="0"/>
        </a:spcAft>
        <a:buClr>
          <a:srgbClr val="000000"/>
        </a:buClr>
        <a:buSzPct val="100000"/>
        <a:buFont typeface="Arial" pitchFamily="34"/>
        <a:buChar char="•"/>
        <a:tabLst/>
        <a:defRPr lang="pl-PL" sz="2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  <a:ea typeface="Microsoft YaHei" pitchFamily="2"/>
          <a:cs typeface="Mangal" pitchFamily="2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Michu\Desktop\ODKRYJ%20BOHATERA\Gimnazjum%20Witaszyce\audio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656682" y="1573094"/>
            <a:ext cx="7772039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600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Mangal" pitchFamily="2"/>
              </a:rPr>
              <a:t>Czesław Szymczak</a:t>
            </a:r>
            <a:br>
              <a:rPr lang="pl-PL" sz="600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Mangal" pitchFamily="2"/>
              </a:rPr>
            </a:br>
            <a:r>
              <a:rPr lang="pl-PL" sz="600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  <a:ea typeface="Microsoft YaHei" pitchFamily="2"/>
                <a:cs typeface="Mangal" pitchFamily="2"/>
              </a:rPr>
              <a:t>(Kwintus)</a:t>
            </a:r>
            <a:endParaRPr lang="pl-PL" sz="600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  <a:ea typeface="Microsoft YaHei" pitchFamily="2"/>
              <a:cs typeface="Mangal" pitchFamily="2"/>
            </a:endParaRPr>
          </a:p>
        </p:txBody>
      </p:sp>
      <p:sp>
        <p:nvSpPr>
          <p:cNvPr id="6" name="Podtytuł 2"/>
          <p:cNvSpPr txBox="1">
            <a:spLocks/>
          </p:cNvSpPr>
          <p:nvPr/>
        </p:nvSpPr>
        <p:spPr>
          <a:xfrm>
            <a:off x="1447560" y="3693940"/>
            <a:ext cx="6400440" cy="1752119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 eaLnBrk="1" fontAlgn="auto" hangingPunct="1">
              <a:spcBef>
                <a:spcPts val="641"/>
              </a:spcBef>
              <a:spcAft>
                <a:spcPts val="0"/>
              </a:spcAft>
              <a:buSzPct val="45000"/>
              <a:tabLst>
                <a:tab pos="0" algn="l"/>
              </a:tabLst>
              <a:defRPr/>
            </a:pPr>
            <a:r>
              <a:rPr lang="pl-PL" sz="3200" i="1" dirty="0">
                <a:solidFill>
                  <a:srgbClr val="262626"/>
                </a:solidFill>
                <a:highlight>
                  <a:scrgbClr r="0" g="0" b="0">
                    <a:alpha val="0"/>
                  </a:scrgbClr>
                </a:highlight>
                <a:latin typeface="Calibri" pitchFamily="18"/>
                <a:ea typeface="Microsoft YaHei" pitchFamily="2"/>
                <a:cs typeface="Mangal" pitchFamily="2"/>
              </a:rPr>
              <a:t>o żołnierzu nigdy niezapomnianym</a:t>
            </a:r>
          </a:p>
        </p:txBody>
      </p:sp>
      <p:pic>
        <p:nvPicPr>
          <p:cNvPr id="7" name="audi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57200" y="-1836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Działalność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67640" y="1484638"/>
            <a:ext cx="8229240" cy="5171655"/>
          </a:xfrm>
        </p:spPr>
        <p:txBody>
          <a:bodyPr/>
          <a:lstStyle/>
          <a:p>
            <a:pPr marL="343080" indent="-342720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Działał w ruchu oporu w Związku Walki Zbrojnej Armii Krajowej 03.05.1942 do 24.01.1945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Pomoc więźniom w obozie koncentracyjnym w Żabikowie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Zrzut broni w </a:t>
            </a:r>
            <a:r>
              <a:rPr dirty="0" err="1" smtClean="0"/>
              <a:t>Gołuchowie</a:t>
            </a:r>
            <a:r>
              <a:rPr dirty="0"/>
              <a:t/>
            </a:r>
            <a:br>
              <a:rPr dirty="0"/>
            </a:br>
            <a:r>
              <a:rPr dirty="0"/>
              <a:t>Po wkroczeniu Armii Czerwonej do Kotlina zorganizował Milicję Obywatelską, której był komendantem do 05.1945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Był komendantem powiatowym MO w </a:t>
            </a:r>
            <a:r>
              <a:rPr dirty="0" err="1"/>
              <a:t>Moglinie</a:t>
            </a:r>
            <a:r>
              <a:rPr dirty="0"/>
              <a:t> do 07.1946</a:t>
            </a:r>
          </a:p>
          <a:p>
            <a:pPr marL="343080" indent="-342720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endParaRPr dirty="0"/>
          </a:p>
          <a:p>
            <a:pPr marL="343080" indent="-342720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endParaRPr dirty="0"/>
          </a:p>
          <a:p>
            <a:pPr marL="343080" indent="-342720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endParaRPr dirty="0"/>
          </a:p>
          <a:p>
            <a:pPr marL="343080" indent="-342720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231648" y="2620682"/>
            <a:ext cx="8717280" cy="182213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 r="1389"/>
          <a:stretch>
            <a:fillRect/>
          </a:stretch>
        </p:blipFill>
        <p:spPr>
          <a:xfrm>
            <a:off x="2051639" y="0"/>
            <a:ext cx="5112355" cy="689580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Zainteresowania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57200" y="2431440"/>
            <a:ext cx="8229240" cy="2920848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Astronomia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 smtClean="0"/>
              <a:t>Języki obce</a:t>
            </a:r>
            <a:endParaRPr dirty="0"/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Książki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Ogrodnictwo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67640" y="404640"/>
            <a:ext cx="8229240" cy="4525560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799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sz="4000"/>
              <a:t>Zmarł</a:t>
            </a:r>
          </a:p>
          <a:p>
            <a:pPr marL="343080" indent="-342720" algn="ctr" eaLnBrk="1" fontAlgn="auto" hangingPunct="1">
              <a:spcBef>
                <a:spcPts val="799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sz="4000"/>
              <a:t> 18.11.1981 w Witaszycach</a:t>
            </a:r>
          </a:p>
        </p:txBody>
      </p:sp>
      <p:pic>
        <p:nvPicPr>
          <p:cNvPr id="1536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5575" y="1997075"/>
            <a:ext cx="37734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229240" cy="1142640"/>
          </a:xfrm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4000"/>
              <a:t>Autorzy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2152650" y="2232025"/>
            <a:ext cx="4799013" cy="2524125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Barbara </a:t>
            </a:r>
            <a:r>
              <a:rPr lang="pl-PL" sz="2750" dirty="0" err="1">
                <a:latin typeface="Liberation Sans" pitchFamily="18"/>
                <a:ea typeface="Microsoft YaHei" pitchFamily="2"/>
                <a:cs typeface="Mangal" pitchFamily="2"/>
              </a:rPr>
              <a:t>Brunarska</a:t>
            </a:r>
            <a:endParaRPr lang="pl-PL" sz="2750" dirty="0">
              <a:latin typeface="Liberation Sans" pitchFamily="18"/>
              <a:ea typeface="Microsoft YaHei" pitchFamily="2"/>
              <a:cs typeface="Mangal" pitchFamily="2"/>
            </a:endParaRP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Adrianna Kalinowska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Julia Regulska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	Mikołaj Dziurzyński	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Jakub Regulski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2750"/>
            </a:pPr>
            <a:r>
              <a:rPr lang="pl-PL" sz="2750" dirty="0">
                <a:latin typeface="Liberation Sans" pitchFamily="18"/>
                <a:ea typeface="Microsoft YaHei" pitchFamily="2"/>
                <a:cs typeface="Mangal" pitchFamily="2"/>
              </a:rPr>
              <a:t>Filip Żarczyński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2613025" y="5646738"/>
            <a:ext cx="3917950" cy="820737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1650"/>
            </a:pPr>
            <a:r>
              <a:rPr lang="pl-PL" sz="1650" dirty="0">
                <a:latin typeface="Liberation Sans" pitchFamily="18"/>
                <a:ea typeface="Microsoft YaHei" pitchFamily="2"/>
                <a:cs typeface="Mangal" pitchFamily="2"/>
              </a:rPr>
              <a:t>Materiały pochodzą z rodzinnego archiwum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1650"/>
            </a:pPr>
            <a:r>
              <a:rPr lang="pl-PL" sz="1650" dirty="0">
                <a:latin typeface="Liberation Sans" pitchFamily="18"/>
                <a:ea typeface="Microsoft YaHei" pitchFamily="2"/>
                <a:cs typeface="Mangal" pitchFamily="2"/>
              </a:rPr>
              <a:t>Tło </a:t>
            </a:r>
            <a:r>
              <a:rPr lang="pl-PL" sz="1650" dirty="0" smtClean="0">
                <a:latin typeface="Liberation Sans" pitchFamily="18"/>
                <a:ea typeface="Microsoft YaHei" pitchFamily="2"/>
                <a:cs typeface="Mangal" pitchFamily="2"/>
              </a:rPr>
              <a:t>z </a:t>
            </a:r>
            <a:r>
              <a:rPr lang="pl-PL" sz="1650" dirty="0">
                <a:latin typeface="Liberation Sans" pitchFamily="18"/>
                <a:ea typeface="Microsoft YaHei" pitchFamily="2"/>
                <a:cs typeface="Mangal" pitchFamily="2"/>
              </a:rPr>
              <a:t>pixabay.com</a:t>
            </a:r>
          </a:p>
          <a:p>
            <a:pPr algn="ctr" eaLnBrk="1" fontAlgn="auto">
              <a:spcBef>
                <a:spcPts val="0"/>
              </a:spcBef>
              <a:spcAft>
                <a:spcPts val="0"/>
              </a:spcAft>
              <a:defRPr sz="1650"/>
            </a:pPr>
            <a:r>
              <a:rPr lang="pl-PL" sz="1650" dirty="0">
                <a:latin typeface="Liberation Sans" pitchFamily="18"/>
                <a:ea typeface="Microsoft YaHei" pitchFamily="2"/>
                <a:cs typeface="Mangal" pitchFamily="2"/>
              </a:rPr>
              <a:t>Muzyka na licencji Creative </a:t>
            </a:r>
            <a:r>
              <a:rPr lang="pl-PL" sz="1650" dirty="0" err="1">
                <a:latin typeface="Liberation Sans" pitchFamily="18"/>
                <a:ea typeface="Microsoft YaHei" pitchFamily="2"/>
                <a:cs typeface="Mangal" pitchFamily="2"/>
              </a:rPr>
              <a:t>Commons</a:t>
            </a:r>
            <a:endParaRPr lang="pl-PL" sz="1650" dirty="0">
              <a:latin typeface="Liberation Sans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57200" y="-2736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Czesław Szymczak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67640" y="5445360"/>
            <a:ext cx="8229240" cy="1211472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Urodzony </a:t>
            </a:r>
            <a:r>
              <a:rPr dirty="0" smtClean="0"/>
              <a:t>28.06.1903r</a:t>
            </a:r>
            <a:r>
              <a:rPr dirty="0"/>
              <a:t>. w Wyszkach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 smtClean="0"/>
              <a:t>Pseudonim </a:t>
            </a:r>
            <a:r>
              <a:rPr dirty="0"/>
              <a:t>„Kwintus”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3520994" y="1408322"/>
            <a:ext cx="2645276" cy="374400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57200" y="27468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Rodzina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57200" y="1820016"/>
            <a:ext cx="8229240" cy="4525560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Matka: Marianna Krysztofiak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Ojciec: Ignacy Szymczak</a:t>
            </a:r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/>
              <a:t>Żona: Marta Szymczak</a:t>
            </a:r>
          </a:p>
          <a:p>
            <a:pPr marL="343082" lvl="0" indent="-342717" algn="ctr">
              <a:spcBef>
                <a:spcPts val="640"/>
              </a:spcBef>
              <a:buNone/>
              <a:tabLst>
                <a:tab pos="343082" algn="l"/>
              </a:tabLst>
            </a:pPr>
            <a:r>
              <a:rPr lang="pl-PL" dirty="0"/>
              <a:t>Synowie: Zbigniew Szymczak</a:t>
            </a:r>
          </a:p>
          <a:p>
            <a:pPr marL="343082" lvl="0" indent="-342717" algn="ctr">
              <a:spcBef>
                <a:spcPts val="640"/>
              </a:spcBef>
              <a:buNone/>
              <a:tabLst>
                <a:tab pos="343082" algn="l"/>
              </a:tabLst>
            </a:pPr>
            <a:r>
              <a:rPr lang="pl-PL" dirty="0"/>
              <a:t>Stanisław Szymczak</a:t>
            </a:r>
          </a:p>
          <a:p>
            <a:pPr marL="343082" lvl="0" indent="-342717" algn="ctr">
              <a:spcBef>
                <a:spcPts val="640"/>
              </a:spcBef>
              <a:buNone/>
              <a:tabLst>
                <a:tab pos="343082" algn="l"/>
              </a:tabLst>
            </a:pPr>
            <a:r>
              <a:rPr lang="pl-PL" dirty="0"/>
              <a:t>Juliusz Szymczak</a:t>
            </a:r>
          </a:p>
          <a:p>
            <a:pPr marL="343082" lvl="0" indent="-342717" algn="ctr">
              <a:spcBef>
                <a:spcPts val="640"/>
              </a:spcBef>
              <a:buNone/>
              <a:tabLst>
                <a:tab pos="343082" algn="l"/>
              </a:tabLst>
            </a:pPr>
            <a:r>
              <a:rPr lang="pl-PL" dirty="0"/>
              <a:t>Córka: Maria Szymczak</a:t>
            </a:r>
            <a:endParaRPr lang="pl-PL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3851999" y="476640"/>
            <a:ext cx="5976360" cy="576036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3600"/>
              <a:t>Czesław</a:t>
            </a:r>
            <a:br>
              <a:rPr sz="3600"/>
            </a:br>
            <a:r>
              <a:rPr sz="3600"/>
              <a:t>z wnukiem Leszkiem</a:t>
            </a:r>
          </a:p>
        </p:txBody>
      </p:sp>
      <p:pic>
        <p:nvPicPr>
          <p:cNvPr id="5123" name="Symbol zastępczy zawartości 7"/>
          <p:cNvPicPr>
            <a:picLocks noChangeAspect="1"/>
          </p:cNvPicPr>
          <p:nvPr/>
        </p:nvPicPr>
        <p:blipFill>
          <a:blip r:embed="rId3" cstate="print"/>
          <a:srcRect l="15291" t="21176" r="22353" b="8572"/>
          <a:stretch>
            <a:fillRect/>
          </a:stretch>
        </p:blipFill>
        <p:spPr bwMode="auto">
          <a:xfrm>
            <a:off x="179388" y="188913"/>
            <a:ext cx="4319587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0" y="274680"/>
            <a:ext cx="5147640" cy="6322319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dirty="0"/>
              <a:t>Czesław z </a:t>
            </a:r>
            <a:r>
              <a:rPr dirty="0" smtClean="0"/>
              <a:t>wnukami</a:t>
            </a:r>
            <a:endParaRPr dirty="0"/>
          </a:p>
        </p:txBody>
      </p:sp>
      <p:pic>
        <p:nvPicPr>
          <p:cNvPr id="6147" name="Symbol zastępczy zawartości 3"/>
          <p:cNvPicPr>
            <a:picLocks noChangeAspect="1"/>
          </p:cNvPicPr>
          <p:nvPr/>
        </p:nvPicPr>
        <p:blipFill>
          <a:blip r:embed="rId3" cstate="print"/>
          <a:srcRect l="18309" t="10815" r="28171" b="18408"/>
          <a:stretch>
            <a:fillRect/>
          </a:stretch>
        </p:blipFill>
        <p:spPr bwMode="auto">
          <a:xfrm>
            <a:off x="5292725" y="188913"/>
            <a:ext cx="367506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284000" y="620640"/>
            <a:ext cx="4859640" cy="597636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dirty="0"/>
              <a:t>Czesław z </a:t>
            </a:r>
            <a:r>
              <a:rPr dirty="0" smtClean="0"/>
              <a:t>Marią </a:t>
            </a:r>
            <a:r>
              <a:rPr dirty="0"/>
              <a:t/>
            </a:r>
            <a:br>
              <a:rPr dirty="0"/>
            </a:br>
            <a:r>
              <a:rPr dirty="0"/>
              <a:t>i </a:t>
            </a:r>
            <a:r>
              <a:rPr dirty="0" smtClean="0"/>
              <a:t>Leszkiem</a:t>
            </a:r>
            <a:endParaRPr dirty="0"/>
          </a:p>
        </p:txBody>
      </p:sp>
      <p:pic>
        <p:nvPicPr>
          <p:cNvPr id="7171" name="Symbol zastępczy zawartości 3"/>
          <p:cNvPicPr>
            <a:picLocks noChangeAspect="1"/>
          </p:cNvPicPr>
          <p:nvPr/>
        </p:nvPicPr>
        <p:blipFill>
          <a:blip r:embed="rId3" cstate="print"/>
          <a:srcRect l="12727" t="9546" r="10905"/>
          <a:stretch>
            <a:fillRect/>
          </a:stretch>
        </p:blipFill>
        <p:spPr bwMode="auto">
          <a:xfrm>
            <a:off x="179388" y="188913"/>
            <a:ext cx="4103687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67640" y="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5400"/>
              <a:t>Nauka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539640" y="1628639"/>
            <a:ext cx="8229240" cy="5373000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799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sz="4000" dirty="0"/>
              <a:t>W 1910r. Rozpoczął naukę w Szkole Podstawowej w Magnuszewicach. Dziewięć lat później, czyli w 1919r., nie mając ukończonych 16 lat wyruszył na front pod </a:t>
            </a:r>
            <a:r>
              <a:rPr sz="4000" dirty="0" err="1"/>
              <a:t>Mińskiem</a:t>
            </a:r>
            <a:r>
              <a:rPr sz="4000" dirty="0"/>
              <a:t> </a:t>
            </a:r>
            <a:r>
              <a:rPr sz="4000" dirty="0" smtClean="0"/>
              <a:t>               w </a:t>
            </a:r>
            <a:r>
              <a:rPr sz="4000" dirty="0"/>
              <a:t>wojnie z bolszewikami.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894" y="0"/>
            <a:ext cx="4217505" cy="685800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 noGrp="1"/>
          </p:cNvSpPr>
          <p:nvPr>
            <p:ph type="title" idx="4294967295"/>
          </p:nvPr>
        </p:nvSpPr>
        <p:spPr>
          <a:xfrm>
            <a:off x="467640" y="188640"/>
            <a:ext cx="8229240" cy="114264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t>Praca</a:t>
            </a:r>
          </a:p>
        </p:txBody>
      </p:sp>
      <p:sp>
        <p:nvSpPr>
          <p:cNvPr id="3" name="Symbol zastępczy zawartości 2"/>
          <p:cNvSpPr txBox="1">
            <a:spLocks noGrp="1"/>
          </p:cNvSpPr>
          <p:nvPr>
            <p:ph type="body" idx="4294967295"/>
          </p:nvPr>
        </p:nvSpPr>
        <p:spPr>
          <a:xfrm>
            <a:off x="469800" y="2509560"/>
            <a:ext cx="8229240" cy="4525560"/>
          </a:xfrm>
        </p:spPr>
        <p:txBody>
          <a:bodyPr/>
          <a:lstStyle/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 smtClean="0"/>
              <a:t>Mianowany </a:t>
            </a:r>
            <a:r>
              <a:rPr dirty="0"/>
              <a:t>polskim inspektorem celnym </a:t>
            </a:r>
            <a:r>
              <a:rPr dirty="0" smtClean="0"/>
              <a:t>                      w </a:t>
            </a:r>
            <a:r>
              <a:rPr dirty="0"/>
              <a:t>Gdańsku </a:t>
            </a:r>
            <a:r>
              <a:rPr dirty="0" smtClean="0"/>
              <a:t>12.08.1939r</a:t>
            </a:r>
            <a:r>
              <a:rPr dirty="0" smtClean="0"/>
              <a:t>.</a:t>
            </a:r>
            <a:endParaRPr dirty="0"/>
          </a:p>
          <a:p>
            <a:pPr marL="343080" indent="-342720" algn="ctr" eaLnBrk="1" fontAlgn="auto" hangingPunct="1">
              <a:spcBef>
                <a:spcPts val="641"/>
              </a:spcBef>
              <a:spcAft>
                <a:spcPts val="0"/>
              </a:spcAft>
              <a:buFont typeface="StarSymbol"/>
              <a:buNone/>
              <a:tabLst>
                <a:tab pos="343080" algn="l"/>
              </a:tabLst>
              <a:defRPr/>
            </a:pPr>
            <a:r>
              <a:rPr dirty="0" smtClean="0"/>
              <a:t>Podczas </a:t>
            </a:r>
            <a:r>
              <a:rPr dirty="0"/>
              <a:t>wojny pracował w firmie „</a:t>
            </a:r>
            <a:r>
              <a:rPr dirty="0" err="1"/>
              <a:t>Aulich</a:t>
            </a:r>
            <a:r>
              <a:rPr dirty="0"/>
              <a:t>”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ytuł i zawartość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172</Words>
  <Application>Microsoft Office PowerPoint</Application>
  <PresentationFormat>Pokaz na ekranie (4:3)</PresentationFormat>
  <Paragraphs>60</Paragraphs>
  <Slides>15</Slides>
  <Notes>15</Notes>
  <HiddenSlides>0</HiddenSlides>
  <MMClips>1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5" baseType="lpstr">
      <vt:lpstr>Microsoft YaHei</vt:lpstr>
      <vt:lpstr>Arial</vt:lpstr>
      <vt:lpstr>Calibri</vt:lpstr>
      <vt:lpstr>Liberation Sans</vt:lpstr>
      <vt:lpstr>Liberation Serif</vt:lpstr>
      <vt:lpstr>Mangal</vt:lpstr>
      <vt:lpstr>Segoe UI</vt:lpstr>
      <vt:lpstr>StarSymbol</vt:lpstr>
      <vt:lpstr>Tahoma</vt:lpstr>
      <vt:lpstr>Tytuł i zawartość</vt:lpstr>
      <vt:lpstr>Prezentacja programu PowerPoint</vt:lpstr>
      <vt:lpstr>Czesław Szymczak</vt:lpstr>
      <vt:lpstr>Rodzina</vt:lpstr>
      <vt:lpstr>Czesław z wnukiem Leszkiem</vt:lpstr>
      <vt:lpstr>Czesław z wnukami</vt:lpstr>
      <vt:lpstr>Czesław z Marią  i Leszkiem</vt:lpstr>
      <vt:lpstr>Nauka</vt:lpstr>
      <vt:lpstr>Prezentacja programu PowerPoint</vt:lpstr>
      <vt:lpstr>Praca</vt:lpstr>
      <vt:lpstr>Działalność</vt:lpstr>
      <vt:lpstr>Prezentacja programu PowerPoint</vt:lpstr>
      <vt:lpstr>Prezentacja programu PowerPoint</vt:lpstr>
      <vt:lpstr>Zainteresowania</vt:lpstr>
      <vt:lpstr>Prezentacja programu PowerPoint</vt:lpstr>
      <vt:lpstr>Autorzy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Dom</dc:creator>
  <cp:lastModifiedBy>Informatyk</cp:lastModifiedBy>
  <cp:revision>31</cp:revision>
  <dcterms:created xsi:type="dcterms:W3CDTF">2016-09-21T13:59:58Z</dcterms:created>
  <dcterms:modified xsi:type="dcterms:W3CDTF">2016-11-17T10:12:58Z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r8>0</vt:r8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PresentationFormat">
    <vt:lpwstr>Pokaz na ekranie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r8>14</vt:r8>
  </property>
</Properties>
</file>